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4b53cde5d5d7429e"/>
  </p:sldMasterIdLst>
  <p:sldIdLst>
    <p:sldId id="270" r:id="R6fa4bea724774982"/>
    <p:sldId id="271" r:id="R16941e38623f4086"/>
    <p:sldId id="272" r:id="R1170e930b258467b"/>
    <p:sldId id="273" r:id="Rca9ef8c751a94dd5"/>
    <p:sldId id="274" r:id="R2d6efacddb6741b5"/>
    <p:sldId id="275" r:id="R2cb6a94453b44f1e"/>
    <p:sldId id="276" r:id="R5472b7333c904732"/>
    <p:sldId id="277" r:id="R49b9147446d94ded"/>
    <p:sldId id="278" r:id="R55d654d8e5ef4108"/>
    <p:sldId id="279" r:id="R1f7971a6849a4148"/>
    <p:sldId id="280" r:id="R476117a682004940"/>
    <p:sldId id="281" r:id="R37c2c4cb766e41a5"/>
    <p:sldId id="282" r:id="R9b0535d50b204937"/>
    <p:sldId id="283" r:id="R816ab02b1c654b3e"/>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4b53cde5d5d7429e" /><Relationship Type="http://schemas.openxmlformats.org/officeDocument/2006/relationships/theme" Target="/ppt/slideMasters/theme/theme2.xml" Id="Rb0ca6c01bc15475f" /><Relationship Type="http://schemas.openxmlformats.org/officeDocument/2006/relationships/slide" Target="/ppt/slides/slidef.xml" Id="R6fa4bea724774982" /><Relationship Type="http://schemas.openxmlformats.org/officeDocument/2006/relationships/slide" Target="/ppt/slides/slide10.xml" Id="R16941e38623f4086" /><Relationship Type="http://schemas.openxmlformats.org/officeDocument/2006/relationships/slide" Target="/ppt/slides/slide11.xml" Id="R1170e930b258467b" /><Relationship Type="http://schemas.openxmlformats.org/officeDocument/2006/relationships/slide" Target="/ppt/slides/slide12.xml" Id="Rca9ef8c751a94dd5" /><Relationship Type="http://schemas.openxmlformats.org/officeDocument/2006/relationships/tableStyles" Target="/ppt/tableStyles.xml" Id="R394ab24ee9c746cb" /><Relationship Type="http://schemas.openxmlformats.org/officeDocument/2006/relationships/slide" Target="/ppt/slides/slide13.xml" Id="R2d6efacddb6741b5" /><Relationship Type="http://schemas.openxmlformats.org/officeDocument/2006/relationships/slide" Target="/ppt/slides/slide14.xml" Id="R2cb6a94453b44f1e" /><Relationship Type="http://schemas.openxmlformats.org/officeDocument/2006/relationships/slide" Target="/ppt/slides/slide15.xml" Id="R5472b7333c904732" /><Relationship Type="http://schemas.openxmlformats.org/officeDocument/2006/relationships/slide" Target="/ppt/slides/slide16.xml" Id="R49b9147446d94ded" /><Relationship Type="http://schemas.openxmlformats.org/officeDocument/2006/relationships/slide" Target="/ppt/slides/slide17.xml" Id="R55d654d8e5ef4108" /><Relationship Type="http://schemas.openxmlformats.org/officeDocument/2006/relationships/slide" Target="/ppt/slides/slide18.xml" Id="R1f7971a6849a4148" /><Relationship Type="http://schemas.openxmlformats.org/officeDocument/2006/relationships/slide" Target="/ppt/slides/slide19.xml" Id="R476117a682004940" /><Relationship Type="http://schemas.openxmlformats.org/officeDocument/2006/relationships/slide" Target="/ppt/slides/slide1a.xml" Id="R37c2c4cb766e41a5" /><Relationship Type="http://schemas.openxmlformats.org/officeDocument/2006/relationships/slide" Target="/ppt/slides/slide1b.xml" Id="R9b0535d50b204937" /><Relationship Type="http://schemas.openxmlformats.org/officeDocument/2006/relationships/slide" Target="/ppt/slides/slide1c.xml" Id="R816ab02b1c654b3e"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df44267b64ef465d"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80d51beef62c4590" /></Relationships>
</file>

<file path=ppt/slideLayouts/_rels/slideLayout4.xml.rels>&#65279;<?xml version="1.0" encoding="utf-8"?><Relationships xmlns="http://schemas.openxmlformats.org/package/2006/relationships"><Relationship Type="http://schemas.openxmlformats.org/officeDocument/2006/relationships/image" Target="/ppt/media/image.bin" Id="R226f8c70d0a643c9" /><Relationship Type="http://schemas.openxmlformats.org/officeDocument/2006/relationships/slideMaster" Target="/ppt/slideMasters/slideMaster2.xml" Id="Rc322f3b02c4747e9"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e11346ce95554df2"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226f8c70d0a643c9">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dd8cbee042d44bd6" /><Relationship Type="http://schemas.openxmlformats.org/officeDocument/2006/relationships/slideLayout" Target="/ppt/slideLayouts/slideLayout2.xml" Id="R1b5a4b5e802b468d" /><Relationship Type="http://schemas.openxmlformats.org/officeDocument/2006/relationships/slideLayout" Target="/ppt/slideLayouts/slideLayout3.xml" Id="R56ddfe487900464a" /><Relationship Type="http://schemas.openxmlformats.org/officeDocument/2006/relationships/slideLayout" Target="/ppt/slideLayouts/slideLayout4.xml" Id="R0fa3ffe161094329" /><Relationship Type="http://schemas.openxmlformats.org/officeDocument/2006/relationships/slideLayout" Target="/ppt/slideLayouts/slideLayout5.xml" Id="Rdeb587d1a5394ec0" /><Relationship Type="http://schemas.openxmlformats.org/officeDocument/2006/relationships/image" Target="/ppt/media/image2.bin" Id="R78d1f57dc05d4e4a" /><Relationship Type="http://schemas.openxmlformats.org/officeDocument/2006/relationships/image" Target="/ppt/media/image.bin" Id="Rbcf33c7a685b4401"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78d1f57dc05d4e4a"/>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bcf33c7a685b4401">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0fa3ffe161094329"/>
    <p:sldLayoutId id="2147483652" r:id="R56ddfe487900464a"/>
    <p:sldLayoutId id="2147483651" r:id="R1b5a4b5e802b468d"/>
    <p:sldLayoutId id="2147483654" r:id="Rdeb587d1a5394ec0"/>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7a46fa066cd84e8a" /></Relationships>
</file>

<file path=ppt/slides/_rels/slide11.xml.rels>&#65279;<?xml version="1.0" encoding="utf-8"?><Relationships xmlns="http://schemas.openxmlformats.org/package/2006/relationships"><Relationship Type="http://schemas.openxmlformats.org/officeDocument/2006/relationships/chart" Target="/ppt/slides/charts/chart1e.xml" Id="R434bd660be5a4734" /><Relationship Type="http://schemas.openxmlformats.org/officeDocument/2006/relationships/slideLayout" Target="/ppt/slideLayouts/slideLayout5.xml" Id="R5941a10d5a404225"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cf7f59230d924461"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adc372d972b344e7" /><Relationship Type="http://schemas.openxmlformats.org/officeDocument/2006/relationships/chart" Target="/ppt/slides/charts/chart20.xml" Id="R32305cf60f1f450d" /><Relationship Type="http://schemas.openxmlformats.org/officeDocument/2006/relationships/chart" Target="/ppt/slides/charts/chart21.xml" Id="R15b3b566b8cf447d" /><Relationship Type="http://schemas.openxmlformats.org/officeDocument/2006/relationships/chart" Target="/ppt/slides/charts/chart22.xml" Id="Re11aec61079e45a6"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d1c60a12e9e34061" /><Relationship Type="http://schemas.openxmlformats.org/officeDocument/2006/relationships/chart" Target="/ppt/slides/charts/chart24.xml" Id="Ra8fa3874927142ed" /><Relationship Type="http://schemas.openxmlformats.org/officeDocument/2006/relationships/chart" Target="/ppt/slides/charts/chart25.xml" Id="R189d1a2ac3034669" /><Relationship Type="http://schemas.openxmlformats.org/officeDocument/2006/relationships/chart" Target="/ppt/slides/charts/chart26.xml" Id="Rbbd33a647ee84bdd"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799b0c43c6544051" /><Relationship Type="http://schemas.openxmlformats.org/officeDocument/2006/relationships/chart" Target="/ppt/slides/charts/chart28.xml" Id="R6170427c2d594e17" /><Relationship Type="http://schemas.openxmlformats.org/officeDocument/2006/relationships/chart" Target="/ppt/slides/charts/chart29.xml" Id="R5246916aac3849da" /><Relationship Type="http://schemas.openxmlformats.org/officeDocument/2006/relationships/chart" Target="/ppt/slides/charts/chart2a.xml" Id="Rff243236ee0d4b88" /></Relationships>
</file>

<file path=ppt/slides/_rels/slide16.xml.rels>&#65279;<?xml version="1.0" encoding="utf-8"?><Relationships xmlns="http://schemas.openxmlformats.org/package/2006/relationships"><Relationship Type="http://schemas.openxmlformats.org/officeDocument/2006/relationships/image" Target="/ppt/media/image3.bin" Id="R5b6f4298c90840df" /><Relationship Type="http://schemas.openxmlformats.org/officeDocument/2006/relationships/image" Target="/ppt/media/image4.bin" Id="R6eaa7a3f2b554780" /><Relationship Type="http://schemas.openxmlformats.org/officeDocument/2006/relationships/slideLayout" Target="/ppt/slideLayouts/slideLayout5.xml" Id="Ra80282d3d10b40bd" /><Relationship Type="http://schemas.openxmlformats.org/officeDocument/2006/relationships/chart" Target="/ppt/slides/charts/chart2c.xml" Id="R098c7a80c1224b6c" /><Relationship Type="http://schemas.openxmlformats.org/officeDocument/2006/relationships/chart" Target="/ppt/slides/charts/chart2d.xml" Id="R6d3e82d9b2124250" /><Relationship Type="http://schemas.openxmlformats.org/officeDocument/2006/relationships/chart" Target="/ppt/slides/charts/chart2e.xml" Id="Rec3fa3a6e25240b1" /><Relationship Type="http://schemas.openxmlformats.org/officeDocument/2006/relationships/chart" Target="/ppt/slides/charts/chart2f.xml" Id="R8692acde943b4624" /><Relationship Type="http://schemas.openxmlformats.org/officeDocument/2006/relationships/chart" Target="/ppt/slides/charts/chart30.xml" Id="Rba62bb5dd0304080" /></Relationships>
</file>

<file path=ppt/slides/_rels/slide17.xml.rels>&#65279;<?xml version="1.0" encoding="utf-8"?><Relationships xmlns="http://schemas.openxmlformats.org/package/2006/relationships"><Relationship Type="http://schemas.openxmlformats.org/officeDocument/2006/relationships/image" Target="/ppt/media/image3.bin" Id="Rad80398bb1be4da1" /><Relationship Type="http://schemas.openxmlformats.org/officeDocument/2006/relationships/image" Target="/ppt/media/image4.bin" Id="R80b801873e6f4f31" /><Relationship Type="http://schemas.openxmlformats.org/officeDocument/2006/relationships/slideLayout" Target="/ppt/slideLayouts/slideLayout5.xml" Id="R8609f9a1b4ad487c" /><Relationship Type="http://schemas.openxmlformats.org/officeDocument/2006/relationships/chart" Target="/ppt/slides/charts/chart32.xml" Id="R46be93da06fd4be5" /><Relationship Type="http://schemas.openxmlformats.org/officeDocument/2006/relationships/chart" Target="/ppt/slides/charts/chart33.xml" Id="Rdee8c9929e264d29" /><Relationship Type="http://schemas.openxmlformats.org/officeDocument/2006/relationships/chart" Target="/ppt/slides/charts/chart34.xml" Id="R76f3a99fc0694411" /><Relationship Type="http://schemas.openxmlformats.org/officeDocument/2006/relationships/chart" Target="/ppt/slides/charts/chart35.xml" Id="R3bf3a5335a3f465c" /><Relationship Type="http://schemas.openxmlformats.org/officeDocument/2006/relationships/chart" Target="/ppt/slides/charts/chart36.xml" Id="Rd4a975012fd24538" /></Relationships>
</file>

<file path=ppt/slides/_rels/slide18.xml.rels>&#65279;<?xml version="1.0" encoding="utf-8"?><Relationships xmlns="http://schemas.openxmlformats.org/package/2006/relationships"><Relationship Type="http://schemas.openxmlformats.org/officeDocument/2006/relationships/image" Target="/ppt/media/image3.bin" Id="Rff5311ff76374693" /><Relationship Type="http://schemas.openxmlformats.org/officeDocument/2006/relationships/image" Target="/ppt/media/image4.bin" Id="R9ec603de6f7648bd" /><Relationship Type="http://schemas.openxmlformats.org/officeDocument/2006/relationships/slideLayout" Target="/ppt/slideLayouts/slideLayout5.xml" Id="Re0d4b6035630472a" /><Relationship Type="http://schemas.openxmlformats.org/officeDocument/2006/relationships/chart" Target="/ppt/slides/charts/chart38.xml" Id="R17bce47aeee14c27" /><Relationship Type="http://schemas.openxmlformats.org/officeDocument/2006/relationships/chart" Target="/ppt/slides/charts/chart39.xml" Id="Re4bb698653e842c1" /><Relationship Type="http://schemas.openxmlformats.org/officeDocument/2006/relationships/chart" Target="/ppt/slides/charts/chart3a.xml" Id="Re03260ad1f844940" /><Relationship Type="http://schemas.openxmlformats.org/officeDocument/2006/relationships/chart" Target="/ppt/slides/charts/chart3b.xml" Id="R3807e627a60a4240"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5162a79e154c4476" /></Relationships>
</file>

<file path=ppt/slides/_rels/slide1a.xml.rels>&#65279;<?xml version="1.0" encoding="utf-8"?><Relationships xmlns="http://schemas.openxmlformats.org/package/2006/relationships"><Relationship Type="http://schemas.openxmlformats.org/officeDocument/2006/relationships/chart" Target="/ppt/slides/charts/chart3d.xml" Id="R46952eb716104c89" /><Relationship Type="http://schemas.openxmlformats.org/officeDocument/2006/relationships/slideLayout" Target="/ppt/slideLayouts/slideLayout5.xml" Id="Rf2c9e6e902204f9e" /></Relationships>
</file>

<file path=ppt/slides/_rels/slide1b.xml.rels>&#65279;<?xml version="1.0" encoding="utf-8"?><Relationships xmlns="http://schemas.openxmlformats.org/package/2006/relationships"><Relationship Type="http://schemas.openxmlformats.org/officeDocument/2006/relationships/chart" Target="/ppt/slides/charts/chart3e.xml" Id="R15ce7f6bf5ef4c59" /><Relationship Type="http://schemas.openxmlformats.org/officeDocument/2006/relationships/slideLayout" Target="/ppt/slideLayouts/slideLayout5.xml" Id="R2baf673fa09e441c"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6de9ab4d56d74ff7" /><Relationship Type="http://schemas.openxmlformats.org/officeDocument/2006/relationships/chart" Target="/ppt/slides/charts/chart43.xml" Id="R2effb493ab64422e" /><Relationship Type="http://schemas.openxmlformats.org/officeDocument/2006/relationships/chart" Target="/ppt/slides/charts/chart44.xml" Id="R897a2e63be424423" /><Relationship Type="http://schemas.openxmlformats.org/officeDocument/2006/relationships/chart" Target="/ppt/slides/charts/chart45.xml" Id="R20da34e361e54bf3"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d5e91ba8ce8a41f6"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Sjöormens framtid</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6.767442</c:v>
              </c:pt>
              <c:pt idx="1">
                <c:v>6.687500</c:v>
              </c:pt>
              <c:pt idx="2">
                <c:v>6.593750</c:v>
              </c:pt>
              <c:pt idx="3">
                <c:v>6.612903</c:v>
              </c:pt>
              <c:pt idx="4">
                <c:v>6.727273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0.363636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0.909091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0.909091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0.931818</c:v>
              </c:pt>
              <c:pt idx="1">
                <c:v>0.909091</c:v>
              </c:pt>
              <c:pt idx="2">
                <c:v>1.000000</c:v>
              </c:pt>
              <c:pt idx="3">
                <c:v>0.818182</c:v>
              </c:pt>
              <c:pt idx="4">
                <c:v>1.000000</c:v>
              </c:pt>
              <c:pt idx="5">
                <c:v>0.909091</c:v>
              </c:pt>
              <c:pt idx="6">
                <c:v>1.000000</c:v>
              </c:pt>
              <c:pt idx="7">
                <c:v>0.909091</c:v>
              </c:pt>
              <c:pt idx="8">
                <c:v>0.818182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0.933333</c:v>
              </c:pt>
              <c:pt idx="6">
                <c:v>1.000000</c:v>
              </c:pt>
              <c:pt idx="7">
                <c:v>1.000000</c:v>
              </c:pt>
              <c:pt idx="8">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0.875000</c:v>
              </c:pt>
              <c:pt idx="1">
                <c:v>0.833333</c:v>
              </c:pt>
              <c:pt idx="2">
                <c:v>1.000000</c:v>
              </c:pt>
              <c:pt idx="3">
                <c:v>0.666667</c:v>
              </c:pt>
              <c:pt idx="4">
                <c:v>1.000000</c:v>
              </c:pt>
              <c:pt idx="5">
                <c:v>0.888889</c:v>
              </c:pt>
              <c:pt idx="6">
                <c:v>1.000000</c:v>
              </c:pt>
              <c:pt idx="7">
                <c:v>0.833333</c:v>
              </c:pt>
              <c:pt idx="8">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0.878788</c:v>
              </c:pt>
              <c:pt idx="1">
                <c:v>0.909091</c:v>
              </c:pt>
              <c:pt idx="2">
                <c:v>0.818182</c:v>
              </c:pt>
              <c:pt idx="3">
                <c:v>0.909091</c:v>
              </c:pt>
              <c:pt idx="4">
                <c:v>0.878788</c:v>
              </c:pt>
              <c:pt idx="5">
                <c:v>1.000000</c:v>
              </c:pt>
              <c:pt idx="6">
                <c:v>0.818182</c:v>
              </c:pt>
              <c:pt idx="7">
                <c:v>0.818182</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0.733333</c:v>
              </c:pt>
              <c:pt idx="1">
                <c:v>0.800000</c:v>
              </c:pt>
              <c:pt idx="2">
                <c:v>0.600000</c:v>
              </c:pt>
              <c:pt idx="3">
                <c:v>0.800000</c:v>
              </c:pt>
              <c:pt idx="4">
                <c:v>0.866667</c:v>
              </c:pt>
              <c:pt idx="5">
                <c:v>1.000000</c:v>
              </c:pt>
              <c:pt idx="6">
                <c:v>1.000000</c:v>
              </c:pt>
              <c:pt idx="7">
                <c:v>0.600000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1.000000</c:v>
              </c:pt>
              <c:pt idx="1">
                <c:v>1.000000</c:v>
              </c:pt>
              <c:pt idx="2">
                <c:v>1.000000</c:v>
              </c:pt>
              <c:pt idx="3">
                <c:v>1.000000</c:v>
              </c:pt>
              <c:pt idx="4">
                <c:v>0.888889</c:v>
              </c:pt>
              <c:pt idx="5">
                <c:v>1.000000</c:v>
              </c:pt>
              <c:pt idx="6">
                <c:v>0.666667</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0.272727</c:v>
              </c:pt>
              <c:pt idx="1">
                <c:v>0.090909</c:v>
              </c:pt>
              <c:pt idx="2">
                <c:v>0.181818</c:v>
              </c:pt>
              <c:pt idx="3">
                <c:v>0.272727</c:v>
              </c:pt>
              <c:pt idx="4">
                <c:v>0.181818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0.454545</c:v>
              </c:pt>
              <c:pt idx="1">
                <c:v>0.545455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0.818182</c:v>
              </c:pt>
              <c:pt idx="1">
                <c:v>0.181818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34bd660be5a473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32305cf60f1f450d"/>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15b3b566b8cf447d"/>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11aec61079e45a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a8fa3874927142ed"/>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189d1a2ac3034669"/>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bbd33a647ee84bdd"/>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6170427c2d594e17"/>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5246916aac3849da"/>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ff243236ee0d4b8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098c7a80c1224b6c"/>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6d3e82d9b212425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ec3fa3a6e25240b1"/>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8692acde943b4624"/>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ba62bb5dd030408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b6f4298c90840df"/>
            <a:stretch>
              <a:fillRect/>
            </a:stretch>
          </p:blipFill>
          <p:spPr>
            <a:xfrm>
              <a:off x="3713020" y="1644568"/>
              <a:ext cx="2637744" cy="196125"/>
            </a:xfrm>
            <a:prstGeom prst="rect">
              <a:avLst/>
            </a:prstGeom>
          </p:spPr>
        </p:pic>
        <p:pic>
          <p:nvPicPr>
            <p:cNvPr id="5" name="Bildobjekt 4"/>
            <p:cNvPicPr>
              <a:picLocks noChangeAspect="1"/>
            </p:cNvPicPr>
            <p:nvPr/>
          </p:nvPicPr>
          <p:blipFill>
            <a:blip r:embed="R6eaa7a3f2b554780"/>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46be93da06fd4be5"/>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dee8c9929e264d29"/>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6f3a99fc0694411"/>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3bf3a5335a3f465c"/>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d4a975012fd2453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d80398bb1be4da1"/>
            <a:stretch>
              <a:fillRect/>
            </a:stretch>
          </p:blipFill>
          <p:spPr>
            <a:xfrm>
              <a:off x="3713020" y="1644568"/>
              <a:ext cx="2637744" cy="196125"/>
            </a:xfrm>
            <a:prstGeom prst="rect">
              <a:avLst/>
            </a:prstGeom>
          </p:spPr>
        </p:pic>
        <p:pic>
          <p:nvPicPr>
            <p:cNvPr id="5" name="Bildobjekt 4"/>
            <p:cNvPicPr>
              <a:picLocks noChangeAspect="1"/>
            </p:cNvPicPr>
            <p:nvPr/>
          </p:nvPicPr>
          <p:blipFill>
            <a:blip r:embed="R80b801873e6f4f3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17bce47aeee14c27"/>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4bb698653e842c1"/>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e03260ad1f844940"/>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3807e627a60a424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f5311ff76374693"/>
            <a:stretch>
              <a:fillRect/>
            </a:stretch>
          </p:blipFill>
          <p:spPr>
            <a:xfrm>
              <a:off x="3713020" y="1644568"/>
              <a:ext cx="2637744" cy="196125"/>
            </a:xfrm>
            <a:prstGeom prst="rect">
              <a:avLst/>
            </a:prstGeom>
          </p:spPr>
        </p:pic>
        <p:pic>
          <p:nvPicPr>
            <p:cNvPr id="5" name="Bildobjekt 4"/>
            <p:cNvPicPr>
              <a:picLocks noChangeAspect="1"/>
            </p:cNvPicPr>
            <p:nvPr/>
          </p:nvPicPr>
          <p:blipFill>
            <a:blip r:embed="R9ec603de6f7648bd"/>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Sjöormens framtid</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Sjöormens framtid</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6952eb716104c8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15ce7f6bf5ef4c5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Sjöormens framtid</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64.7%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2effb493ab64422e"/>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897a2e63be424423"/>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20da34e361e54bf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Sjöormens framtid</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2017-02-07T12:38:49.471Z</dcterms:created>
  <dcterms:modified xsi:type="dcterms:W3CDTF">2017-02-07T12:38:49.471Z</dcterms:modified>
</cp:coreProperties>
</file>